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21607D-4A85-4801-80FE-FFB23861A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753AE3-6887-4C3E-9C81-F0BAF288B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8D79E6-7EDF-405D-A331-D32D153F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BBA12C-0FCA-4FB4-89E1-B9A7029C3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54D2D5-2445-4613-9A4A-EA4356A5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35797-7ABB-4A82-A874-D4FEAD11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3DBB2E-3E85-4CBA-B1EC-6724621FF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935604-22C6-45F9-9577-398214D3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7BE4A3-FE86-439F-A290-E4CD749B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EA7E4A-FAEA-451C-8BD7-0B57DD1D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85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1987A3F-85A1-4995-AE04-FA92729029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46BD38-1CEA-4E70-BD92-13A53CBE1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1F2686-4967-4551-8E12-BED7A9CBE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A9F996-562A-47A1-B4D2-70CCD7BC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0BEB64-AA2D-46D5-95D8-D293F25B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9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DFA8B-3CBE-43F2-A2FD-8C806177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6DF53-38CC-4239-9A39-F78894352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6F52BB-6B11-4C1A-888E-7AFFE612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F188C-533E-442E-97AC-E445185DB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8B9D5C-6A04-4FC8-A380-0E4F8DF0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4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F63CD8-135E-465C-AF58-8D3E60DF1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E44953-D8A4-45FF-B749-5E271F69C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80FFA0-00A2-4281-97FA-B3F251AB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03F2AE-B03C-425F-B693-A220CDF1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BBAA53-2015-4C0E-9914-FB59E348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61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E44F1D-964A-417A-B235-808CC077F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76119-89AD-48F7-A955-C84B7F097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BBBC95-68C2-4D74-B65E-7E90830E7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791EF5-BDF3-41A5-AC07-34E78AFD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3E15AA-E739-4171-8A5E-1BCBEB2CA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CCBCF3-E98B-4ED1-ABB6-DADE925A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9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23FD6-84E0-443E-B42E-8F7A4A02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33FBC8-F37D-4221-AB26-B0FEB68F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372877-71CC-4747-91E7-6C1337A8D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62D8C32-4884-4F51-B336-84B30DF39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450DAC1-F97D-4356-AB5C-AF632B84AE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61941C-0AEC-48F0-B561-6877CC66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23FD6B-E32F-43E1-8A62-AB44DEFA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B0C1AD5-2565-4E91-9C40-650EB6FB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6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B81D07-D465-4F7D-9E7F-B1718C0EE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B4C6D58-55CC-4DE2-98C3-0343091B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73B3F0-6004-4D30-BD41-C2C4A859F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8D08A1-8337-4544-A035-873432A2D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4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979CB6D-14F5-4017-9C1F-9C04C8B4B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9AF077-D327-4D15-9C27-BC69AFC1F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4490B12-1B00-4BBA-9A12-4E37CF27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1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56170-9CB0-4E9F-8FE9-6BAAC8447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F2982C-71EF-4F70-818A-14D3F4D2A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50EA98-EB8E-4C38-A479-331697AAD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7D48BB-04C5-4AD4-BC2C-EA9305A2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57A855-08D1-416D-87BE-FB2D5120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F1EA216-6702-4764-B7D9-27DD916C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2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A22E7-5D91-4093-AC05-C84D7606A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7D0E311-50E7-41C7-BE71-D7BDC573C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73D802-A8F0-4EA4-9338-3A42AA6E6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149622-FD3E-418D-9CC2-3370C800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EA8214-2265-425C-BC38-0DC516D6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3C4CDE-2B0A-430F-8D78-8582BB05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3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4339B6D-3591-483C-9902-E540EFD2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44F43-8CF0-4C08-9C1D-B183EF2C8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BF0F1E-02CB-4654-82CE-6A7BF3F96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9FAA-B7F3-4B18-A54E-1A88E7CCD1D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1DDA73-9C15-4888-95B0-682104269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9963E0-138B-4AFA-8CCF-B2A19FC8D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76F5D-8D39-4232-8584-98998908B2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67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37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xmlns="" id="{88BF8502-748F-418A-B0C2-969DE1981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8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 Somera</dc:creator>
  <cp:lastModifiedBy>miemiekyaing</cp:lastModifiedBy>
  <cp:revision>1</cp:revision>
  <dcterms:created xsi:type="dcterms:W3CDTF">2020-12-03T15:06:50Z</dcterms:created>
  <dcterms:modified xsi:type="dcterms:W3CDTF">2020-12-10T17:51:14Z</dcterms:modified>
</cp:coreProperties>
</file>